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72" r:id="rId10"/>
    <p:sldId id="263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77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11/17/14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11/17/14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11/17/14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11/17/14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11/17/14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11/17/14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11/17/14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11/17/14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11/17/14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11/17/14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11/17/14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11/17/14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States of Matter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Ch</a:t>
            </a:r>
            <a:r>
              <a:rPr lang="en-US" dirty="0"/>
              <a:t> </a:t>
            </a:r>
            <a:r>
              <a:rPr lang="en-US" dirty="0" smtClean="0"/>
              <a:t>3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599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Buoyancy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Buoyant forces: </a:t>
            </a:r>
          </a:p>
          <a:p>
            <a:pPr lvl="1"/>
            <a:r>
              <a:rPr lang="en-US" dirty="0" smtClean="0"/>
              <a:t>Upward force working on an object b/c of the pressure that comes with depth</a:t>
            </a:r>
            <a:endParaRPr lang="en-US" b="1" u="sng" dirty="0"/>
          </a:p>
          <a:p>
            <a:pPr lvl="1"/>
            <a:r>
              <a:rPr lang="en-US" b="1" u="sng" dirty="0" smtClean="0"/>
              <a:t>All fluids exert pressure in all directions</a:t>
            </a:r>
          </a:p>
          <a:p>
            <a:pPr lvl="1"/>
            <a:endParaRPr lang="en-US" b="1" u="sng" dirty="0"/>
          </a:p>
          <a:p>
            <a:pPr lvl="1"/>
            <a:r>
              <a:rPr lang="en-US" b="1" u="sng" dirty="0" smtClean="0"/>
              <a:t>Archimedes</a:t>
            </a:r>
            <a:r>
              <a:rPr lang="en-US" dirty="0" smtClean="0"/>
              <a:t>: came up with the idea that buoyancy occurs when the weight of the displaced fluid is equal to the buoyant force of an object</a:t>
            </a:r>
          </a:p>
          <a:p>
            <a:pPr lvl="1"/>
            <a:endParaRPr lang="en-US" b="1" u="sng" dirty="0"/>
          </a:p>
          <a:p>
            <a:pPr lvl="1"/>
            <a:r>
              <a:rPr lang="en-US" u="sng" dirty="0" smtClean="0"/>
              <a:t>Density also determines if an object will sink or float</a:t>
            </a:r>
          </a:p>
        </p:txBody>
      </p:sp>
    </p:spTree>
    <p:extLst>
      <p:ext uri="{BB962C8B-B14F-4D97-AF65-F5344CB8AC3E}">
        <p14:creationId xmlns:p14="http://schemas.microsoft.com/office/powerpoint/2010/main" val="3474234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and fluids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Pressure = force/area</a:t>
            </a:r>
          </a:p>
          <a:p>
            <a:endParaRPr lang="en-US" dirty="0"/>
          </a:p>
          <a:p>
            <a:r>
              <a:rPr lang="en-US" dirty="0" err="1" smtClean="0"/>
              <a:t>Pascals</a:t>
            </a:r>
            <a:r>
              <a:rPr lang="en-US" dirty="0" smtClean="0"/>
              <a:t> (Pa):  used to measure pressure </a:t>
            </a:r>
          </a:p>
          <a:p>
            <a:endParaRPr lang="en-US" dirty="0"/>
          </a:p>
          <a:p>
            <a:r>
              <a:rPr lang="en-US" dirty="0" smtClean="0"/>
              <a:t>Pascal’s principle: </a:t>
            </a:r>
          </a:p>
          <a:p>
            <a:pPr lvl="1"/>
            <a:r>
              <a:rPr lang="en-US" dirty="0" smtClean="0"/>
              <a:t>F1/A1 = F2/A2</a:t>
            </a:r>
          </a:p>
          <a:p>
            <a:pPr lvl="1"/>
            <a:r>
              <a:rPr lang="en-US" dirty="0" err="1" smtClean="0"/>
              <a:t>Apllication</a:t>
            </a:r>
            <a:r>
              <a:rPr lang="en-US" dirty="0" smtClean="0"/>
              <a:t> is in hydraulic devices (brakes, lifts) that take </a:t>
            </a:r>
            <a:r>
              <a:rPr lang="en-US" dirty="0" err="1" smtClean="0"/>
              <a:t>advantge</a:t>
            </a:r>
            <a:r>
              <a:rPr lang="en-US" dirty="0" smtClean="0"/>
              <a:t> of the multiplication of forces</a:t>
            </a:r>
          </a:p>
          <a:p>
            <a:pPr lvl="1"/>
            <a:r>
              <a:rPr lang="en-US" dirty="0" smtClean="0"/>
              <a:t>Use liquids b/c they are non-compressible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234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Viscosity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Resistance to flow (milkshake vs. milk being poured)</a:t>
            </a:r>
          </a:p>
          <a:p>
            <a:endParaRPr lang="en-US" dirty="0"/>
          </a:p>
          <a:p>
            <a:r>
              <a:rPr lang="en-US" dirty="0" smtClean="0"/>
              <a:t>Bernoulli’s principle: when the speed of a fluid increases, the pressure decreases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234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3: gases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Properties of gases</a:t>
            </a:r>
          </a:p>
          <a:p>
            <a:pPr lvl="1"/>
            <a:r>
              <a:rPr lang="en-US" dirty="0" smtClean="0"/>
              <a:t>No </a:t>
            </a:r>
            <a:r>
              <a:rPr lang="en-US" dirty="0" err="1" smtClean="0"/>
              <a:t>def</a:t>
            </a:r>
            <a:r>
              <a:rPr lang="en-US" dirty="0" smtClean="0"/>
              <a:t> shape or volume</a:t>
            </a:r>
          </a:p>
          <a:p>
            <a:pPr lvl="1"/>
            <a:r>
              <a:rPr lang="en-US" dirty="0" smtClean="0"/>
              <a:t>Take shape of container</a:t>
            </a:r>
          </a:p>
          <a:p>
            <a:pPr lvl="1"/>
            <a:r>
              <a:rPr lang="en-US" dirty="0" smtClean="0"/>
              <a:t>Particles move rapidly in all directions</a:t>
            </a:r>
          </a:p>
          <a:p>
            <a:pPr lvl="1"/>
            <a:r>
              <a:rPr lang="en-US" dirty="0" smtClean="0"/>
              <a:t>Fluids</a:t>
            </a:r>
          </a:p>
          <a:p>
            <a:pPr lvl="1"/>
            <a:r>
              <a:rPr lang="en-US" dirty="0" smtClean="0"/>
              <a:t>Particle collide with each other &amp; the walls of the container</a:t>
            </a:r>
          </a:p>
          <a:p>
            <a:pPr lvl="1"/>
            <a:r>
              <a:rPr lang="en-US" dirty="0" smtClean="0"/>
              <a:t>Low density b/c particles so far apart</a:t>
            </a:r>
          </a:p>
          <a:p>
            <a:pPr lvl="1"/>
            <a:r>
              <a:rPr lang="en-US" dirty="0" smtClean="0"/>
              <a:t>Compressible</a:t>
            </a:r>
          </a:p>
          <a:p>
            <a:pPr lvl="1"/>
            <a:r>
              <a:rPr lang="en-US" dirty="0" smtClean="0"/>
              <a:t>Spread easily and mix easily </a:t>
            </a:r>
          </a:p>
          <a:p>
            <a:pPr lvl="1"/>
            <a:r>
              <a:rPr lang="en-US" dirty="0" smtClean="0"/>
              <a:t>Mostly empty space</a:t>
            </a:r>
          </a:p>
          <a:p>
            <a:pPr lvl="1"/>
            <a:r>
              <a:rPr lang="en-US" dirty="0" smtClean="0"/>
              <a:t>Exert pressure on the container walls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234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Gas Laws  (3)</a:t>
            </a:r>
            <a:br>
              <a:rPr lang="en-US" dirty="0" smtClean="0"/>
            </a:br>
            <a:r>
              <a:rPr lang="en-US" dirty="0" smtClean="0"/>
              <a:t>**</a:t>
            </a:r>
            <a:r>
              <a:rPr lang="en-US" sz="1800" dirty="0" smtClean="0"/>
              <a:t>(for fixed amounts of gases)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1. Boyle’s Law: </a:t>
            </a:r>
          </a:p>
          <a:p>
            <a:pPr lvl="1"/>
            <a:r>
              <a:rPr lang="en-US" dirty="0" smtClean="0"/>
              <a:t>as the volume increases, the pressure decreases (and conversely, as the volume decreases, pressure builds/increases)</a:t>
            </a:r>
            <a:endParaRPr lang="en-US" dirty="0"/>
          </a:p>
          <a:p>
            <a:pPr lvl="1"/>
            <a:r>
              <a:rPr lang="en-US" dirty="0" smtClean="0"/>
              <a:t>Formula: P1 * V1 = P2 * V2</a:t>
            </a:r>
          </a:p>
          <a:p>
            <a:pPr lvl="1"/>
            <a:r>
              <a:rPr lang="en-US" dirty="0" smtClean="0"/>
              <a:t>Example: forcing a plunger down forces the gas into a smaller space and builds up pressure</a:t>
            </a:r>
          </a:p>
          <a:p>
            <a:endParaRPr lang="en-US" dirty="0" smtClean="0"/>
          </a:p>
          <a:p>
            <a:r>
              <a:rPr lang="en-US" dirty="0" smtClean="0"/>
              <a:t>2. Charles’ Law: </a:t>
            </a:r>
          </a:p>
          <a:p>
            <a:pPr lvl="1"/>
            <a:r>
              <a:rPr lang="en-US" dirty="0" smtClean="0"/>
              <a:t>Volume increases with temp increase</a:t>
            </a:r>
          </a:p>
          <a:p>
            <a:pPr lvl="1"/>
            <a:r>
              <a:rPr lang="en-US" dirty="0" smtClean="0"/>
              <a:t>Volume decreases as temp decreases</a:t>
            </a:r>
          </a:p>
          <a:p>
            <a:pPr lvl="1"/>
            <a:r>
              <a:rPr lang="en-US" dirty="0" smtClean="0"/>
              <a:t>Ex: a balloon in cold weather shrinks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2349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Gay-Lussac’s Law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Remember: as temp increases, kinetic energy increases (particles move faster)</a:t>
            </a:r>
          </a:p>
          <a:p>
            <a:pPr lvl="1"/>
            <a:r>
              <a:rPr lang="en-US" dirty="0" smtClean="0"/>
              <a:t>So pressure increases as the temperature increases if the volume does not change </a:t>
            </a:r>
          </a:p>
          <a:p>
            <a:pPr lvl="1"/>
            <a:r>
              <a:rPr lang="en-US" dirty="0" smtClean="0"/>
              <a:t>Ex: pressurized containers (propane tanks, aerosol containers) the volume is fixed and held by the container; if it is heated, the particles begin to move more rapidly and may lead to an explosion b/c the pressure has increased </a:t>
            </a:r>
          </a:p>
        </p:txBody>
      </p:sp>
    </p:spTree>
    <p:extLst>
      <p:ext uri="{BB962C8B-B14F-4D97-AF65-F5344CB8AC3E}">
        <p14:creationId xmlns:p14="http://schemas.microsoft.com/office/powerpoint/2010/main" val="34742349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End!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Know </a:t>
            </a:r>
            <a:r>
              <a:rPr lang="en-US" dirty="0" smtClean="0"/>
              <a:t>vocab</a:t>
            </a:r>
          </a:p>
          <a:p>
            <a:r>
              <a:rPr lang="en-US" dirty="0" smtClean="0"/>
              <a:t>Know Boyle’s Law and Pascal’s Principal and how to solve problems using them</a:t>
            </a:r>
          </a:p>
          <a:p>
            <a:r>
              <a:rPr lang="en-US" dirty="0" smtClean="0"/>
              <a:t>Know about each of the 4 states of matter</a:t>
            </a:r>
          </a:p>
          <a:p>
            <a:r>
              <a:rPr lang="en-US" dirty="0" smtClean="0"/>
              <a:t>Know the difference between </a:t>
            </a:r>
            <a:r>
              <a:rPr lang="en-US" dirty="0" err="1" smtClean="0"/>
              <a:t>exo</a:t>
            </a:r>
            <a:r>
              <a:rPr lang="en-US" dirty="0" smtClean="0"/>
              <a:t>- &amp; endothermic</a:t>
            </a:r>
          </a:p>
          <a:p>
            <a:r>
              <a:rPr lang="en-US" dirty="0" smtClean="0"/>
              <a:t>Know applications of: kinetic theory, laws of conservation, Archimedes, buoyant force applications,  gas laws</a:t>
            </a:r>
          </a:p>
        </p:txBody>
      </p:sp>
    </p:spTree>
    <p:extLst>
      <p:ext uri="{BB962C8B-B14F-4D97-AF65-F5344CB8AC3E}">
        <p14:creationId xmlns:p14="http://schemas.microsoft.com/office/powerpoint/2010/main" val="3474234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ctr">
              <a:buNone/>
            </a:pPr>
            <a:endParaRPr lang="en-US" dirty="0" smtClean="0"/>
          </a:p>
          <a:p>
            <a:pPr marL="114300" indent="0" algn="ctr">
              <a:buNone/>
            </a:pPr>
            <a:endParaRPr lang="en-US" dirty="0"/>
          </a:p>
          <a:p>
            <a:pPr marL="114300" indent="0" algn="ctr">
              <a:buNone/>
            </a:pPr>
            <a:endParaRPr lang="en-US" dirty="0" smtClean="0"/>
          </a:p>
          <a:p>
            <a:pPr marL="114300" indent="0" algn="ctr">
              <a:buNone/>
            </a:pPr>
            <a:r>
              <a:rPr lang="en-US" dirty="0" smtClean="0"/>
              <a:t>Matter and Energy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427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Kinetic Theory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matter is made of atoms/molecules (tiny particles)</a:t>
            </a:r>
          </a:p>
          <a:p>
            <a:endParaRPr lang="en-US" dirty="0"/>
          </a:p>
          <a:p>
            <a:r>
              <a:rPr lang="en-US" dirty="0" smtClean="0"/>
              <a:t>Particles are always in motion (higher temp = faster)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@ the same temp, heavier particles move more slowly than lighter ones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84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 states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Solids</a:t>
            </a:r>
          </a:p>
          <a:p>
            <a:pPr lvl="1"/>
            <a:r>
              <a:rPr lang="en-US" dirty="0" smtClean="0"/>
              <a:t>Particles held closely together</a:t>
            </a:r>
          </a:p>
          <a:p>
            <a:pPr lvl="1"/>
            <a:r>
              <a:rPr lang="en-US" dirty="0" smtClean="0"/>
              <a:t>Yet still moving (vibrating)</a:t>
            </a:r>
          </a:p>
          <a:p>
            <a:pPr lvl="1"/>
            <a:r>
              <a:rPr lang="en-US" dirty="0" smtClean="0"/>
              <a:t>Fixed shape &amp; volume</a:t>
            </a:r>
          </a:p>
          <a:p>
            <a:pPr marL="411480" lvl="1" indent="0">
              <a:buNone/>
            </a:pPr>
            <a:endParaRPr lang="en-US" dirty="0"/>
          </a:p>
          <a:p>
            <a:pPr lvl="1"/>
            <a:r>
              <a:rPr lang="en-US" dirty="0" smtClean="0"/>
              <a:t>Fixed positions</a:t>
            </a:r>
          </a:p>
          <a:p>
            <a:pPr lvl="2"/>
            <a:r>
              <a:rPr lang="en-US" dirty="0" smtClean="0"/>
              <a:t>Amorphous—no particular arrangement ex: wax &amp; rubber</a:t>
            </a:r>
          </a:p>
          <a:p>
            <a:pPr lvl="2"/>
            <a:r>
              <a:rPr lang="en-US" dirty="0" smtClean="0"/>
              <a:t>Crystalline—ordered arrangement ex: diamonds, ice, iron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Liquids</a:t>
            </a:r>
          </a:p>
          <a:p>
            <a:pPr lvl="1"/>
            <a:r>
              <a:rPr lang="en-US" dirty="0" smtClean="0"/>
              <a:t>Fixed volume, change shape (take the container’s shape)</a:t>
            </a:r>
          </a:p>
          <a:p>
            <a:pPr lvl="1"/>
            <a:r>
              <a:rPr lang="en-US" dirty="0" smtClean="0"/>
              <a:t>Can flow/be poured b/c particles move past one another</a:t>
            </a:r>
          </a:p>
          <a:p>
            <a:pPr lvl="1"/>
            <a:r>
              <a:rPr lang="en-US" dirty="0" smtClean="0"/>
              <a:t>Surface tension is one property of liquids; force that allows them to form spherical drops</a:t>
            </a:r>
          </a:p>
          <a:p>
            <a:pPr lvl="1"/>
            <a:r>
              <a:rPr lang="en-US" dirty="0" smtClean="0"/>
              <a:t>Non-compressible (because they have a fixed volume)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234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 states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Gases</a:t>
            </a:r>
          </a:p>
          <a:p>
            <a:pPr lvl="1"/>
            <a:r>
              <a:rPr lang="en-US" dirty="0" smtClean="0"/>
              <a:t>Fill all open space</a:t>
            </a:r>
          </a:p>
          <a:p>
            <a:pPr lvl="1"/>
            <a:r>
              <a:rPr lang="en-US" dirty="0" smtClean="0"/>
              <a:t>No fixed shape or volume</a:t>
            </a:r>
          </a:p>
          <a:p>
            <a:pPr lvl="1"/>
            <a:r>
              <a:rPr lang="en-US" dirty="0" smtClean="0"/>
              <a:t>Compressible because there is no fixed volume</a:t>
            </a:r>
          </a:p>
          <a:p>
            <a:pPr lvl="1"/>
            <a:r>
              <a:rPr lang="en-US" dirty="0" smtClean="0"/>
              <a:t>Take the shape of the container</a:t>
            </a:r>
          </a:p>
          <a:p>
            <a:pPr lvl="1"/>
            <a:r>
              <a:rPr lang="en-US" dirty="0" smtClean="0"/>
              <a:t>Lots of open space between particles</a:t>
            </a:r>
          </a:p>
          <a:p>
            <a:pPr marL="411480" lvl="1" indent="0">
              <a:buNone/>
            </a:pPr>
            <a:endParaRPr lang="en-US" dirty="0" smtClean="0"/>
          </a:p>
          <a:p>
            <a:r>
              <a:rPr lang="en-US" dirty="0" smtClean="0"/>
              <a:t>Plasma</a:t>
            </a:r>
          </a:p>
          <a:p>
            <a:pPr lvl="1"/>
            <a:r>
              <a:rPr lang="en-US" dirty="0" smtClean="0"/>
              <a:t>99% of the universe is plasma</a:t>
            </a:r>
          </a:p>
          <a:p>
            <a:pPr lvl="1"/>
            <a:r>
              <a:rPr lang="en-US" dirty="0" smtClean="0"/>
              <a:t>Stars, (including the sun), lightning, fire, aurora borealis, and fluorescent light </a:t>
            </a:r>
          </a:p>
          <a:p>
            <a:pPr lvl="1"/>
            <a:r>
              <a:rPr lang="en-US" dirty="0" smtClean="0"/>
              <a:t>Not def. shape</a:t>
            </a:r>
          </a:p>
          <a:p>
            <a:pPr lvl="1"/>
            <a:r>
              <a:rPr lang="en-US" dirty="0" err="1" smtClean="0"/>
              <a:t>Paritcles</a:t>
            </a:r>
            <a:r>
              <a:rPr lang="en-US" dirty="0" smtClean="0"/>
              <a:t> broken </a:t>
            </a:r>
            <a:r>
              <a:rPr lang="en-US" dirty="0" err="1" smtClean="0"/>
              <a:t>aparts</a:t>
            </a:r>
            <a:r>
              <a:rPr lang="en-US" dirty="0" smtClean="0"/>
              <a:t> (ionized: free electrons)</a:t>
            </a:r>
          </a:p>
          <a:p>
            <a:pPr lvl="1"/>
            <a:r>
              <a:rPr lang="en-US" dirty="0" smtClean="0"/>
              <a:t>Affected by electricity and magnetism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74234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Thermal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u="sng" dirty="0" smtClean="0"/>
              <a:t>Energy: </a:t>
            </a:r>
            <a:r>
              <a:rPr lang="en-US" dirty="0" smtClean="0"/>
              <a:t>capacity to do work; ability to change or move matter</a:t>
            </a:r>
          </a:p>
          <a:p>
            <a:endParaRPr lang="en-US" dirty="0"/>
          </a:p>
          <a:p>
            <a:r>
              <a:rPr lang="en-US" b="1" u="sng" dirty="0" smtClean="0"/>
              <a:t>Thermal energy</a:t>
            </a:r>
            <a:r>
              <a:rPr lang="en-US" dirty="0" smtClean="0"/>
              <a:t>: the kinetic (moving) energy of a substance</a:t>
            </a:r>
          </a:p>
          <a:p>
            <a:pPr lvl="1"/>
            <a:r>
              <a:rPr lang="en-US" dirty="0" smtClean="0"/>
              <a:t>The more kinetic (moving) e, the more thermal (heat) e it has</a:t>
            </a:r>
          </a:p>
          <a:p>
            <a:pPr lvl="1"/>
            <a:r>
              <a:rPr lang="en-US" dirty="0" smtClean="0"/>
              <a:t>Depends on the # of particles</a:t>
            </a:r>
          </a:p>
          <a:p>
            <a:pPr lvl="1"/>
            <a:r>
              <a:rPr lang="en-US" dirty="0" smtClean="0"/>
              <a:t>Examples: a liquid has more kinetic energy than a solid, but less than a gas</a:t>
            </a:r>
          </a:p>
          <a:p>
            <a:pPr lvl="1"/>
            <a:r>
              <a:rPr lang="en-US" dirty="0" smtClean="0"/>
              <a:t>But an ocean would have more thermal energy than steam from a tea kettle b/c of the total # of particles </a:t>
            </a:r>
          </a:p>
          <a:p>
            <a:pPr lvl="1"/>
            <a:r>
              <a:rPr lang="en-US" b="1" u="sng" dirty="0" smtClean="0"/>
              <a:t>Temperature: </a:t>
            </a:r>
            <a:r>
              <a:rPr lang="en-US" dirty="0" smtClean="0"/>
              <a:t>the measure of average kinetic e; does not matter how much of the substance you have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234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and change of state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Change of state is a physical state (so then boiling and freezing are physical changes)</a:t>
            </a:r>
          </a:p>
          <a:p>
            <a:endParaRPr lang="en-US" dirty="0"/>
          </a:p>
          <a:p>
            <a:r>
              <a:rPr lang="en-US" dirty="0" smtClean="0"/>
              <a:t>The transfer of energy is heat</a:t>
            </a:r>
          </a:p>
          <a:p>
            <a:endParaRPr lang="en-US" dirty="0"/>
          </a:p>
          <a:p>
            <a:r>
              <a:rPr lang="en-US" dirty="0" smtClean="0"/>
              <a:t>Changing temp = changing state</a:t>
            </a:r>
          </a:p>
          <a:p>
            <a:endParaRPr lang="en-US" dirty="0"/>
          </a:p>
          <a:p>
            <a:r>
              <a:rPr lang="en-US" dirty="0" smtClean="0"/>
              <a:t>Endothermic: heat energy is needed (heat enters) </a:t>
            </a:r>
          </a:p>
          <a:p>
            <a:pPr lvl="1"/>
            <a:r>
              <a:rPr lang="en-US" dirty="0" smtClean="0"/>
              <a:t>Evaporation, sublimation, melting</a:t>
            </a:r>
          </a:p>
          <a:p>
            <a:r>
              <a:rPr lang="en-US" dirty="0" smtClean="0"/>
              <a:t>Exothermic: heat energy is released (heat exits)</a:t>
            </a:r>
          </a:p>
          <a:p>
            <a:pPr lvl="1"/>
            <a:r>
              <a:rPr lang="en-US" dirty="0" smtClean="0"/>
              <a:t>Condensation, freezing, deposition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234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Laws of Mass and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Mass is not created or destroyed</a:t>
            </a:r>
          </a:p>
          <a:p>
            <a:endParaRPr lang="en-US" dirty="0"/>
          </a:p>
          <a:p>
            <a:r>
              <a:rPr lang="en-US" dirty="0" smtClean="0"/>
              <a:t>Energy is not created or destroyed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234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2: Fluids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u="sng" dirty="0" smtClean="0"/>
              <a:t>Fluids</a:t>
            </a:r>
            <a:r>
              <a:rPr lang="en-US" dirty="0" smtClean="0"/>
              <a:t> : non solid state of matter; particles can move freely; gases, plasmas, liquids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2500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102</TotalTime>
  <Words>844</Words>
  <Application>Microsoft Macintosh PowerPoint</Application>
  <PresentationFormat>On-screen Show (4:3)</PresentationFormat>
  <Paragraphs>123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Apothecary</vt:lpstr>
      <vt:lpstr>Ch 3 </vt:lpstr>
      <vt:lpstr>Section 1</vt:lpstr>
      <vt:lpstr>Kinetic Theory </vt:lpstr>
      <vt:lpstr>4 states</vt:lpstr>
      <vt:lpstr>4 states Continued</vt:lpstr>
      <vt:lpstr>Thermal Energy</vt:lpstr>
      <vt:lpstr>Energy and change of state</vt:lpstr>
      <vt:lpstr>Laws of Mass and Energy</vt:lpstr>
      <vt:lpstr>Section 2: Fluids</vt:lpstr>
      <vt:lpstr>Buoyancy</vt:lpstr>
      <vt:lpstr>Pressure and fluids</vt:lpstr>
      <vt:lpstr>Viscosity</vt:lpstr>
      <vt:lpstr>Section 3: gases</vt:lpstr>
      <vt:lpstr>Gas Laws  (3) **(for fixed amounts of gases)</vt:lpstr>
      <vt:lpstr>3. Gay-Lussac’s Law</vt:lpstr>
      <vt:lpstr>The End!</vt:lpstr>
    </vt:vector>
  </TitlesOfParts>
  <Company>AAA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 3 </dc:title>
  <dc:creator>Kelly Lannutti</dc:creator>
  <cp:lastModifiedBy>Kelly Lannutti</cp:lastModifiedBy>
  <cp:revision>5</cp:revision>
  <dcterms:created xsi:type="dcterms:W3CDTF">2014-11-17T20:10:00Z</dcterms:created>
  <dcterms:modified xsi:type="dcterms:W3CDTF">2014-11-17T21:52:11Z</dcterms:modified>
</cp:coreProperties>
</file>